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sldIdLst>
    <p:sldId id="266" r:id="rId3"/>
    <p:sldId id="257" r:id="rId4"/>
    <p:sldId id="258" r:id="rId5"/>
    <p:sldId id="259" r:id="rId6"/>
    <p:sldId id="268" r:id="rId7"/>
    <p:sldId id="260" r:id="rId8"/>
    <p:sldId id="267" r:id="rId9"/>
    <p:sldId id="263" r:id="rId10"/>
    <p:sldId id="264" r:id="rId11"/>
    <p:sldId id="262" r:id="rId12"/>
    <p:sldId id="27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05" autoAdjust="0"/>
  </p:normalViewPr>
  <p:slideViewPr>
    <p:cSldViewPr>
      <p:cViewPr>
        <p:scale>
          <a:sx n="73" d="100"/>
          <a:sy n="73" d="100"/>
        </p:scale>
        <p:origin x="-1296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7819-AE32-44AD-9322-B8644C7EDF2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3EAE-8416-4DF8-AA99-D5EF5ACAB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7819-AE32-44AD-9322-B8644C7EDF2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3EAE-8416-4DF8-AA99-D5EF5ACAB65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7819-AE32-44AD-9322-B8644C7EDF2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3EAE-8416-4DF8-AA99-D5EF5ACAB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7819-AE32-44AD-9322-B8644C7EDF2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3EAE-8416-4DF8-AA99-D5EF5ACAB65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7819-AE32-44AD-9322-B8644C7EDF2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3EAE-8416-4DF8-AA99-D5EF5ACAB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7819-AE32-44AD-9322-B8644C7EDF2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3EAE-8416-4DF8-AA99-D5EF5ACAB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7819-AE32-44AD-9322-B8644C7EDF2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3EAE-8416-4DF8-AA99-D5EF5ACAB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7819-AE32-44AD-9322-B8644C7EDF2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3EAE-8416-4DF8-AA99-D5EF5ACAB65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7819-AE32-44AD-9322-B8644C7EDF2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3EAE-8416-4DF8-AA99-D5EF5ACAB65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7819-AE32-44AD-9322-B8644C7EDF2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3EAE-8416-4DF8-AA99-D5EF5ACAB6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7819-AE32-44AD-9322-B8644C7EDF2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3EAE-8416-4DF8-AA99-D5EF5ACAB65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1463-B63A-431B-9436-65A7838C569A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CCE2A-2830-4D42-806E-8FB8D133490F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823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1463-B63A-431B-9436-65A7838C569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CCE2A-2830-4D42-806E-8FB8D133490F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521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1463-B63A-431B-9436-65A7838C569A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CCE2A-2830-4D42-806E-8FB8D133490F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0423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1463-B63A-431B-9436-65A7838C569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CCE2A-2830-4D42-806E-8FB8D133490F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9947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1463-B63A-431B-9436-65A7838C569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CCE2A-2830-4D42-806E-8FB8D133490F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869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1463-B63A-431B-9436-65A7838C569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CCE2A-2830-4D42-806E-8FB8D133490F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66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1463-B63A-431B-9436-65A7838C569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CCE2A-2830-4D42-806E-8FB8D133490F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796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1463-B63A-431B-9436-65A7838C569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CCE2A-2830-4D42-806E-8FB8D133490F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991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1463-B63A-431B-9436-65A7838C569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A0CCE2A-2830-4D42-806E-8FB8D133490F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558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1463-B63A-431B-9436-65A7838C569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CCE2A-2830-4D42-806E-8FB8D133490F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6102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B1463-B63A-431B-9436-65A7838C569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CCE2A-2830-4D42-806E-8FB8D133490F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06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5FA7819-AE32-44AD-9322-B8644C7EDF2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32D3EAE-8416-4DF8-AA99-D5EF5ACAB65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CB1463-B63A-431B-9436-65A7838C569A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A0CCE2A-2830-4D42-806E-8FB8D133490F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7197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82880" indent="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ru-R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Горнолыжный </a:t>
            </a:r>
            <a:br>
              <a:rPr lang="ru-R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    спорт </a:t>
            </a:r>
            <a:endParaRPr lang="ru-RU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0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38138"/>
            <a:ext cx="8229600" cy="1252537"/>
          </a:xfrm>
        </p:spPr>
        <p:txBody>
          <a:bodyPr/>
          <a:lstStyle/>
          <a:p>
            <a:r>
              <a:rPr lang="ru-RU" dirty="0" smtClean="0"/>
              <a:t>  Горнолыжный спорт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4418491" y="1628800"/>
            <a:ext cx="4716016" cy="5068887"/>
          </a:xfrm>
        </p:spPr>
        <p:txBody>
          <a:bodyPr>
            <a:noAutofit/>
          </a:bodyPr>
          <a:lstStyle/>
          <a:p>
            <a:r>
              <a:rPr lang="ru-RU" sz="1800" b="1" dirty="0"/>
              <a:t>Горнолыжный спорт</a:t>
            </a:r>
            <a:r>
              <a:rPr lang="ru-RU" sz="1800" dirty="0"/>
              <a:t> — спуск с гор на специальных лыжах. Вид спорта, а также популярный вид активного отдыха миллионов людей по всему миру.</a:t>
            </a:r>
          </a:p>
          <a:p>
            <a:r>
              <a:rPr lang="ru-RU" sz="1800" dirty="0"/>
              <a:t>По общему мнению, изобретателями горных лыж являются скандинавские крестьяне, которые использовали укороченные лыжи и палку с расширением на конце для спуска с горных склонов. Уже в 1767 году норвежцы устроили первые соревнования по спуску с гор на лыжах. Первые официальные горнолыжные состязания прошли в Альпах в 1905 году. В программу зимних Олимпийских игр горнолыжный спорт был введен в 1936 году.</a:t>
            </a:r>
          </a:p>
          <a:p>
            <a:endParaRPr lang="ru-RU" sz="1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113"/>
            <a:ext cx="4283075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5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Зарождение горнолыжного спорта в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4906888" cy="4389120"/>
          </a:xfrm>
        </p:spPr>
        <p:txBody>
          <a:bodyPr numCol="1">
            <a:normAutofit/>
          </a:bodyPr>
          <a:lstStyle/>
          <a:p>
            <a:r>
              <a:rPr lang="ru-RU" sz="1800" dirty="0" smtClean="0"/>
              <a:t>В России </a:t>
            </a:r>
            <a:r>
              <a:rPr lang="ru-RU" sz="1800" b="1" dirty="0" smtClean="0"/>
              <a:t>горнолыжный спорт</a:t>
            </a:r>
            <a:r>
              <a:rPr lang="ru-RU" sz="1800" dirty="0" smtClean="0"/>
              <a:t> появился в начале прошлого века, когда среди российских лыжников выделилась группа, которая называлась «горняки». Эти лыжники равнинному бегу предпочли скоростное катание с гор.</a:t>
            </a:r>
          </a:p>
          <a:p>
            <a:endParaRPr lang="ru-RU" sz="1800" dirty="0" smtClean="0"/>
          </a:p>
          <a:p>
            <a:r>
              <a:rPr lang="ru-RU" sz="1800" dirty="0"/>
              <a:t>В 1923 г. в Москве образовалась первая горнолыжная секция. В 1934 году Свердловск (ныне Екатеринбург) встречал участников первого чемпионата страны по горнолыжному спорту, в программе которого был только один вид — </a:t>
            </a:r>
            <a:r>
              <a:rPr lang="ru-RU" sz="1800" i="1" dirty="0"/>
              <a:t>слалом</a:t>
            </a:r>
            <a:r>
              <a:rPr lang="ru-RU" sz="1800" dirty="0"/>
              <a:t> для мужчин.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703" y="1844824"/>
            <a:ext cx="3168352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93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ru-RU" dirty="0" smtClean="0"/>
              <a:t>Виды горнолыжного спорта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5184576" cy="518457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Скоростной спуск</a:t>
            </a:r>
          </a:p>
          <a:p>
            <a:endParaRPr lang="ru-RU" sz="1400" b="1" dirty="0" smtClean="0"/>
          </a:p>
          <a:p>
            <a:pPr marL="0" indent="0">
              <a:buNone/>
            </a:pPr>
            <a:r>
              <a:rPr lang="ru-RU" sz="1400" dirty="0" smtClean="0"/>
              <a:t>В скоростном спуске самые длинные трассы из всех видов горнолыжного спорта, а спортсмены развивают самые высокие скорости (до 120 км/ч). Спортсмены по одному проходят дистанцию один раз. Самый быстрый выигрывает соревнования. В слаломе спортсменам необходимо пройти трассу, размеченную флажками и воротами, расположенными по отношению друг к другу ближе, чем в скоростном спуске, слаломе-гиганте и </a:t>
            </a:r>
            <a:r>
              <a:rPr lang="ru-RU" sz="1400" dirty="0" err="1" smtClean="0"/>
              <a:t>супергигантском</a:t>
            </a:r>
            <a:r>
              <a:rPr lang="ru-RU" sz="1400" dirty="0" smtClean="0"/>
              <a:t> слаломе. На соревнованиях спортсменам необходимо преодолеть две трассы, из суммы результатов и складывается итоговое время.</a:t>
            </a:r>
            <a:endParaRPr lang="ru-RU" sz="1400" b="1" dirty="0" smtClean="0"/>
          </a:p>
          <a:p>
            <a:r>
              <a:rPr lang="ru-RU" sz="2400" b="1" dirty="0" smtClean="0"/>
              <a:t>Слалом-гигант</a:t>
            </a:r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r>
              <a:rPr lang="ru-RU" sz="1400" dirty="0" smtClean="0"/>
              <a:t>В слаломе-гиганте ворота на трассе, которую проходят спортсмены, расположены дальше друг от друга, чем в слаломе, но не так далеко, как в супер-гиганте. Количество ворот для мужчин — 56-70, для женщин — 46-58. Результат складывается из прохождения двух различных трасс.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060848"/>
            <a:ext cx="2665801" cy="18002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503172"/>
            <a:ext cx="2377769" cy="178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5226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ru-RU" dirty="0" smtClean="0"/>
              <a:t>Виды горнолыжного спорта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5544616" cy="504056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Супер-гигант</a:t>
            </a:r>
          </a:p>
          <a:p>
            <a:pPr marL="0" indent="0">
              <a:buNone/>
            </a:pPr>
            <a:endParaRPr lang="ru-RU" sz="1200" b="1" dirty="0" smtClean="0"/>
          </a:p>
          <a:p>
            <a:pPr marL="0" indent="0">
              <a:buNone/>
            </a:pPr>
            <a:r>
              <a:rPr lang="ru-RU" sz="1600" dirty="0" smtClean="0"/>
              <a:t>Супер-гигант представляет собой дисциплину, объединяющую в себе скоростной спуск и слалом-гигант. Со скоростным спуском супер-гигант схож скоростью, которую развивают спортсмены. Со слаломом — траекторией трассы. Спортсмены проходят трассу, где ворота находятся примерно на том же расстоянии, что и в слаломе-гиганте. На прохождение трассы дается только одна попытка. Слалом-гигант иногда меняют на супер-гигант.</a:t>
            </a:r>
          </a:p>
          <a:p>
            <a:r>
              <a:rPr lang="ru-RU" sz="2000" b="1" dirty="0" smtClean="0"/>
              <a:t>Супер-комбинация</a:t>
            </a:r>
          </a:p>
          <a:p>
            <a:pPr marL="0" indent="0">
              <a:buNone/>
            </a:pPr>
            <a:endParaRPr lang="ru-RU" sz="2400" b="1" dirty="0" smtClean="0"/>
          </a:p>
          <a:p>
            <a:pPr marL="0" indent="0">
              <a:buNone/>
            </a:pPr>
            <a:r>
              <a:rPr lang="ru-RU" sz="1600" dirty="0" smtClean="0"/>
              <a:t>Супер-комбинация представляет собой вид программы, объединяющий в себе скоростной спуск и слалом-гигант.</a:t>
            </a:r>
          </a:p>
          <a:p>
            <a:endParaRPr lang="ru-RU" sz="1600" dirty="0" smtClean="0"/>
          </a:p>
          <a:p>
            <a:r>
              <a:rPr lang="ru-RU" sz="2400" dirty="0" smtClean="0"/>
              <a:t>И многое другое…</a:t>
            </a:r>
            <a:endParaRPr lang="ru-RU" sz="24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700808"/>
            <a:ext cx="275953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443" y="4581128"/>
            <a:ext cx="2602997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8598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ru-RU" dirty="0" smtClean="0"/>
              <a:t>Что нужно для спорта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491182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sz="3200" dirty="0" smtClean="0"/>
              <a:t>Специальные пластиковые </a:t>
            </a:r>
          </a:p>
          <a:p>
            <a:pPr marL="0" indent="0">
              <a:buNone/>
            </a:pPr>
            <a:r>
              <a:rPr lang="ru-RU" sz="3200" dirty="0" smtClean="0"/>
              <a:t>ботинки.</a:t>
            </a:r>
            <a:br>
              <a:rPr lang="ru-RU" sz="3200" dirty="0" smtClean="0"/>
            </a:br>
            <a:r>
              <a:rPr lang="ru-RU" sz="3200" dirty="0" smtClean="0"/>
              <a:t>(Крепления фиксируют ноги </a:t>
            </a:r>
          </a:p>
          <a:p>
            <a:pPr marL="0" indent="0">
              <a:buNone/>
            </a:pPr>
            <a:r>
              <a:rPr lang="ru-RU" sz="3200" dirty="0" smtClean="0"/>
              <a:t>горнолыжника на лыжах.) </a:t>
            </a:r>
          </a:p>
          <a:p>
            <a:r>
              <a:rPr lang="ru-RU" sz="3200" dirty="0" smtClean="0"/>
              <a:t>Перчатки для горнолыжного спорта</a:t>
            </a:r>
          </a:p>
          <a:p>
            <a:pPr marL="0" indent="0">
              <a:buNone/>
            </a:pPr>
            <a:r>
              <a:rPr lang="ru-RU" sz="3200" dirty="0" smtClean="0"/>
              <a:t> (сделаны из кожи или синтетических материалов.)</a:t>
            </a:r>
          </a:p>
          <a:p>
            <a:r>
              <a:rPr lang="ru-RU" sz="3200" dirty="0"/>
              <a:t>Лыжи изготавливаются из различных материалов (дерево, композитные материалы) и индивидуально подбираются для каждого спортсмена. Лыжи для скоростного спуска на 30 % длиннее, чем те, что используются в слаломе. Это позволяет обеспечить дополнительную устойчивость при высоких скоростях.</a:t>
            </a:r>
          </a:p>
          <a:p>
            <a:endParaRPr lang="ru-RU" sz="3200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412776"/>
            <a:ext cx="3448050" cy="1800200"/>
          </a:xfrm>
        </p:spPr>
      </p:pic>
    </p:spTree>
    <p:extLst>
      <p:ext uri="{BB962C8B-B14F-4D97-AF65-F5344CB8AC3E}">
        <p14:creationId xmlns:p14="http://schemas.microsoft.com/office/powerpoint/2010/main" val="31201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ru-RU" dirty="0" smtClean="0"/>
              <a:t>Что нужно для спорта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4911824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sz="2800" dirty="0" smtClean="0"/>
              <a:t>Специальную </a:t>
            </a:r>
            <a:r>
              <a:rPr lang="ru-RU" sz="2800" dirty="0"/>
              <a:t>одежду для спортсменов шьют из тканей, </a:t>
            </a:r>
            <a:r>
              <a:rPr lang="ru-RU" sz="2800" dirty="0" err="1"/>
              <a:t>минимизирующих</a:t>
            </a:r>
            <a:r>
              <a:rPr lang="ru-RU" sz="2800" dirty="0"/>
              <a:t> сопротивление воздуха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Очки (предохраняют глаза от ветра,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падающего </a:t>
            </a:r>
            <a:r>
              <a:rPr lang="ru-RU" sz="2800" dirty="0"/>
              <a:t>снега, повышенного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ультрафиолета </a:t>
            </a:r>
            <a:r>
              <a:rPr lang="ru-RU" sz="2800" dirty="0"/>
              <a:t>на высоте и светоотражения от снега.)</a:t>
            </a:r>
          </a:p>
          <a:p>
            <a:r>
              <a:rPr lang="ru-RU" sz="2800" dirty="0"/>
              <a:t>Шлем (защищает спортсмена от </a:t>
            </a:r>
            <a:endParaRPr lang="ru-RU" sz="2800" dirty="0" smtClean="0"/>
          </a:p>
          <a:p>
            <a:r>
              <a:rPr lang="ru-RU" sz="2800" dirty="0" smtClean="0"/>
              <a:t>травм </a:t>
            </a:r>
            <a:r>
              <a:rPr lang="ru-RU" sz="2800" dirty="0"/>
              <a:t>и должен плотно прилегать </a:t>
            </a:r>
            <a:endParaRPr lang="ru-RU" sz="2800" dirty="0" smtClean="0"/>
          </a:p>
          <a:p>
            <a:r>
              <a:rPr lang="ru-RU" sz="2800" dirty="0" smtClean="0"/>
              <a:t>в</a:t>
            </a:r>
            <a:r>
              <a:rPr lang="ru-RU" sz="2800" dirty="0"/>
              <a:t> голове.)</a:t>
            </a:r>
          </a:p>
          <a:p>
            <a:endParaRPr lang="ru-RU" sz="2800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76672"/>
            <a:ext cx="1944216" cy="17281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725144"/>
            <a:ext cx="1874696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85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656" y="332656"/>
            <a:ext cx="7936776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Опасен ли этот вид спорта</a:t>
            </a:r>
            <a:r>
              <a:rPr lang="ru-RU" sz="3200" dirty="0"/>
              <a:t> </a:t>
            </a:r>
            <a:r>
              <a:rPr lang="ru-RU" sz="3200" dirty="0" smtClean="0"/>
              <a:t>для детей</a:t>
            </a:r>
            <a:endParaRPr lang="ru-RU" sz="32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484784"/>
            <a:ext cx="3300618" cy="2200411"/>
          </a:xfrm>
        </p:spPr>
      </p:pic>
      <p:sp>
        <p:nvSpPr>
          <p:cNvPr id="8" name="Текст 7"/>
          <p:cNvSpPr>
            <a:spLocks noGrp="1"/>
          </p:cNvSpPr>
          <p:nvPr>
            <p:ph sz="quarter" idx="14"/>
          </p:nvPr>
        </p:nvSpPr>
        <p:spPr>
          <a:xfrm>
            <a:off x="179512" y="1556792"/>
            <a:ext cx="4824536" cy="5112568"/>
          </a:xfrm>
        </p:spPr>
        <p:txBody>
          <a:bodyPr>
            <a:noAutofit/>
          </a:bodyPr>
          <a:lstStyle/>
          <a:p>
            <a:r>
              <a:rPr lang="ru-RU" sz="1650" dirty="0" smtClean="0"/>
              <a:t>Горные лыжи - наиболее </a:t>
            </a:r>
            <a:r>
              <a:rPr lang="ru-RU" sz="1650" dirty="0" err="1" smtClean="0"/>
              <a:t>травмоопасный</a:t>
            </a:r>
            <a:r>
              <a:rPr lang="ru-RU" sz="1650" dirty="0" smtClean="0"/>
              <a:t> вид спорта, особенно для детей. Но , в детском горнолыжном спорте травмы чрезвычайно редки, поскольку и экипировку опытные тренеры правильно подбирают, и спускаются по склону юные спортсмены по одному (что исключает потенциальную возможность столкновения с другим лыжником). </a:t>
            </a:r>
          </a:p>
          <a:p>
            <a:r>
              <a:rPr lang="ru-RU" sz="1650" dirty="0" smtClean="0"/>
              <a:t>На более высоком уровне, у спортсменов постарше травмы действительно имеют место. Причин несколько: неправильно подобранные и настроенные крепления лыж (ведь чаще всего любители занимаются этим самостоятельно, считая себя достаточно компетентными, результат - вывихи и переломы после падений); переоценка своих сил; плохая организация движения на склоне, в результате чего катающие сталкиваются на полной скорости. </a:t>
            </a:r>
          </a:p>
        </p:txBody>
      </p:sp>
      <p:sp>
        <p:nvSpPr>
          <p:cNvPr id="6" name="Текст 7"/>
          <p:cNvSpPr txBox="1">
            <a:spLocks/>
          </p:cNvSpPr>
          <p:nvPr/>
        </p:nvSpPr>
        <p:spPr>
          <a:xfrm>
            <a:off x="4716016" y="3645024"/>
            <a:ext cx="4248472" cy="2880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/>
              <a:t>Именно поэтому как начинающие спортсмены, так и профессионалы обязаны соблюдать правила FIS: быть внимательным к другим лыжникам; контролировать скорость и способ спуска, а также правильно выбирать траекторию движения; избегать остановок в плохо просматриваемых узких местах, проявлять внимание к знакам.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02303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9" y="1772816"/>
            <a:ext cx="7596832" cy="4608512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Лучше всего начинать заниматься горнолыжным спортом с 11-12 лет.</a:t>
            </a:r>
            <a:r>
              <a:rPr lang="ru-RU" dirty="0"/>
              <a:t> Возрастных ограничений в данном виде спорта нет. Начинать можно и в 4-6, и в 11-12, и в 14-15 лет. Да и пенсионный возраст отнюдь не помеха для занятий горными лыжами.</a:t>
            </a:r>
          </a:p>
          <a:p>
            <a:r>
              <a:rPr lang="ru-RU" b="1" dirty="0"/>
              <a:t>Горнолыжным спортом могут заниматься только люди здоровые, обладающие большой физической силой и выносливостью.</a:t>
            </a:r>
            <a:r>
              <a:rPr lang="ru-RU" dirty="0"/>
              <a:t> Конечно, если речь идет об экстремальном катании, без хорошей подготовки не обойтись. А для овладения азами данного вида спорта физические данные не важны (в некоторых случаях на лыжи вставали люди с почти полностью атрофированными мышцами, довольно почтенного возраста - и достигали немалых успехов) - интеллект гораздо важнее. В горнолыжные школы, как правило, принимают всех желающих, и только от самого человека зависит, насколько он продвинется в овладении всеми тонкостями данного вида спорта.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Кто и когда может заниматься горнолыжным спортом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1136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1412776"/>
            <a:ext cx="3672408" cy="895350"/>
          </a:xfrm>
        </p:spPr>
        <p:txBody>
          <a:bodyPr>
            <a:noAutofit/>
          </a:bodyPr>
          <a:lstStyle/>
          <a:p>
            <a:r>
              <a:rPr lang="ru-RU" sz="4000" dirty="0" smtClean="0"/>
              <a:t>Известные спортсмены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type="body" sz="half" idx="2"/>
          </p:nvPr>
        </p:nvSpPr>
        <p:spPr>
          <a:xfrm>
            <a:off x="2051720" y="3717032"/>
            <a:ext cx="6840760" cy="230425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Советских спортсменов объединяет федерация горнолыжного спорта СССР, которая с 1948 входит в Международную лыжную федерацию (ФИС), имеющую специальный комитет по Г. с. Среди советских горнолыжников наиболее известны многократные чемпионы СССР заслуженные мастера спорта А. А. Филатов и Е. Н. Сидорова, завоевавшая на 7-х Олимпийских играх бронзовую медаль в соревнованиях по слалому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" r="3230"/>
          <a:stretch>
            <a:fillRect/>
          </a:stretch>
        </p:blipFill>
        <p:spPr>
          <a:xfrm>
            <a:off x="179512" y="476672"/>
            <a:ext cx="3894484" cy="2920864"/>
          </a:xfrm>
        </p:spPr>
      </p:pic>
    </p:spTree>
    <p:extLst>
      <p:ext uri="{BB962C8B-B14F-4D97-AF65-F5344CB8AC3E}">
        <p14:creationId xmlns:p14="http://schemas.microsoft.com/office/powerpoint/2010/main" val="178449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54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286</TotalTime>
  <Words>404</Words>
  <Application>Microsoft Office PowerPoint</Application>
  <PresentationFormat>Экран (4:3)</PresentationFormat>
  <Paragraphs>54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Волна</vt:lpstr>
      <vt:lpstr>Поток</vt:lpstr>
      <vt:lpstr>     Горнолыжный        спорт </vt:lpstr>
      <vt:lpstr>  Горнолыжный спорт</vt:lpstr>
      <vt:lpstr>Зарождение горнолыжного спорта в России</vt:lpstr>
      <vt:lpstr>Виды горнолыжного спорта</vt:lpstr>
      <vt:lpstr>Виды горнолыжного спорта</vt:lpstr>
      <vt:lpstr>Что нужно для спорта</vt:lpstr>
      <vt:lpstr>Что нужно для спорта</vt:lpstr>
      <vt:lpstr>Опасен ли этот вид спорта для детей</vt:lpstr>
      <vt:lpstr>Кто и когда может заниматься горнолыжным спортом</vt:lpstr>
      <vt:lpstr>Известные спортсмены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Горнолыжный спорт</dc:title>
  <dc:creator>МИЧУРИНСКИЙ</dc:creator>
  <cp:lastModifiedBy>Сергей</cp:lastModifiedBy>
  <cp:revision>25</cp:revision>
  <dcterms:created xsi:type="dcterms:W3CDTF">2014-09-19T08:29:42Z</dcterms:created>
  <dcterms:modified xsi:type="dcterms:W3CDTF">2020-04-06T10:09:03Z</dcterms:modified>
</cp:coreProperties>
</file>